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49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1240512"/>
            <a:ext cx="7621191" cy="3752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350"/>
              </a:lnSpc>
              <a:buNone/>
            </a:pPr>
            <a:r>
              <a:rPr lang="en-US" sz="5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Scoliosis Detection Using X-Ray Images and Machine Learning</a:t>
            </a:r>
            <a:endParaRPr lang="en-US" sz="5900" dirty="0"/>
          </a:p>
        </p:txBody>
      </p:sp>
      <p:sp>
        <p:nvSpPr>
          <p:cNvPr id="4" name="Text 1"/>
          <p:cNvSpPr/>
          <p:nvPr/>
        </p:nvSpPr>
        <p:spPr>
          <a:xfrm>
            <a:off x="6247805" y="5319593"/>
            <a:ext cx="7621191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Scoliosis is a common spinal condition, often diagnosed during adolescence, that causes an abnormal curvature of the spine. Early detection is crucial for effective treatment and improving patient outcomes.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appreciate your time and attention. Please feel free to ask any questions or provide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2519"/>
            <a:ext cx="6617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Scoliosis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90243" y="2491621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Types of Scoliosis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70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most common type is Adolescent Idiopathic Scoliosis, which develops during the growth spurt before puberty.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36319" y="2491621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661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Significance of Early Detection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1359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Early diagnosis allows for timely interventions, such as bracing or surgery, which can prevent further progression and improve patient outcomes.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107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43451" y="5995749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10739"/>
            <a:ext cx="4999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with Traditional Methods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40115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Manual assessment of X-rays is time-consuming, expensive, and can be subjective, leading to inconsistent diagnoses.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590312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Scoliosis Detection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6760" y="2244090"/>
            <a:ext cx="3718560" cy="2586871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60120" y="2457450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Objective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0120" y="2918817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an automated method for scoliosis detection using machine learning algorithms applied to X-ray images.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680" y="2244090"/>
            <a:ext cx="3718560" cy="2586871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892040" y="2457450"/>
            <a:ext cx="329184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Leveraging Machine Learning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2040" y="3252192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 learning models can analyze X-ray images more efficiently and consistently than manual assessment.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760" y="5044321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60120" y="5257681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Potential Impact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0120" y="5719048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automated system could improve early detection, leading to better treatment outcomes and reduced healthcare costs.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680" y="5044321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892040" y="5257681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Applications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892040" y="5719048"/>
            <a:ext cx="3291840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technology could be expanded to other musculoskeletal conditions, enhancing diagnostic capabilities in orthopedics.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 and Preprocessing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250" y="238851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71588" y="285261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18912" y="262628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01911" y="2705457"/>
            <a:ext cx="10941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0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Curating a comprehensive dataset of X-ray images from diverse patient populations.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588" y="4619863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18912" y="439352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59525" y="4472702"/>
            <a:ext cx="19431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367093"/>
            <a:ext cx="266354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Image Preprocessing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0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Applying techniques like normalization, resizing, and segmentation to prepare the data for model training.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588" y="638710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18912" y="616077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58334" y="6239947"/>
            <a:ext cx="19657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6134338"/>
            <a:ext cx="3140750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Annotation and Labeling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0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Enlisting medical experts to accurately label the X-ray images with scoliosis severity and other relevant features.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4403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 Model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77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Convolutional Layers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uses convolutional layers to extract relevant features from the X-ray images.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Pooling Layers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Pooling layers reduce the spatial dimensions of the feature maps, improving computational efficiency.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Dense Layers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final dense layers classify the images based on the extracted features, identifying the presence and severity of scoliosis.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581620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Training and Evaluation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650" y="2219444"/>
            <a:ext cx="22860" cy="5428536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57988" y="2683550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05312" y="2457212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88311" y="2536388"/>
            <a:ext cx="10941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5487" y="243078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Training Process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5487" y="2887742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is trained on the annotated X-ray dataset, optimizing parameters to minimize classification errors.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988" y="4450794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05312" y="4224457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45925" y="4303633"/>
            <a:ext cx="19431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5487" y="4198025"/>
            <a:ext cx="269557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Metrics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5487" y="4654987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Accuracy, precision, recall, and F1-score are used to evaluate the model's detection capabilities.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988" y="6218039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05312" y="599170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44734" y="6070878"/>
            <a:ext cx="19657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5487" y="5965269"/>
            <a:ext cx="452818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Comparison to Traditional Methods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5487" y="6422231"/>
            <a:ext cx="6185178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automated system demonstrates significantly improved speed, consistency, and reliability compared to manual assessment.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442" y="685800"/>
            <a:ext cx="7793117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Potential Impact and Future Outlook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42" y="2181582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442" y="2857024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Early Detection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5442" y="3274219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Enabling earlier diagnosis and intervention for improved patient outcomes.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42" y="4161949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442" y="4837390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 Savings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5442" y="5254585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Reducing healthcare expenses by streamlining the diagnostic process.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42" y="6142315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442" y="6817757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Scalability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5442" y="7234952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Potential for expansion to other musculoskeletal conditions and diagnostic applications.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534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Research Directions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Longitudinal Studies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Tracking the long-term effectiveness of the automated system in improving patient outcomes.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306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Multimodal Approaches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Integrating X-ray data with other imaging modalities, such as MRI or CT scans, to enhance diagnostic accuracy.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Explainable AI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Developing interpretable models that can provide clinicians with insights into the decision-making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86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Outcomes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automated scoliosis detection system has the potential to significantly enhance early diagnosis and treatment, leading to better patient outcomes.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43776" y="4904423"/>
            <a:ext cx="3121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Cost-Effective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streamlining the diagnostic process, this technology can reduce healthcare costs and make scoliosis screening more accessible.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948" y="4904423"/>
            <a:ext cx="3165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Expanding Possibilities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success of this project opens the door for further advancements in the application of machine learning to other orthopedic conditions.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577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Prata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Teja chandra kumar Dayana</cp:lastModifiedBy>
  <cp:revision>3</cp:revision>
  <dcterms:created xsi:type="dcterms:W3CDTF">2024-10-07T06:25:51Z</dcterms:created>
  <dcterms:modified xsi:type="dcterms:W3CDTF">2024-10-22T06:14:40Z</dcterms:modified>
</cp:coreProperties>
</file>